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331" r:id="rId2"/>
    <p:sldId id="351" r:id="rId3"/>
    <p:sldId id="358" r:id="rId4"/>
    <p:sldId id="352" r:id="rId5"/>
    <p:sldId id="356" r:id="rId6"/>
    <p:sldId id="357" r:id="rId7"/>
    <p:sldId id="355" r:id="rId8"/>
    <p:sldId id="359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52CC2D-418A-4F91-A2A9-0B0B9703DA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13CD52-0D63-4801-AA10-B47C09A165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2/27/2022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77EBA-0BAE-472A-80EC-0C97B25298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7A8FD-F391-4336-8D74-3F615415CB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2208FDE-207D-46D3-A22C-C246B552B2F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53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(12)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2/27/2022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C06585C-5C2A-4EC4-BD77-B695D50D4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4067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39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7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04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1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6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6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3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9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2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2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2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62453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909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Psalms of Praise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36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62"/>
            <a:ext cx="2786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February 27, 2022</a:t>
            </a:r>
          </a:p>
        </p:txBody>
      </p:sp>
    </p:spTree>
    <p:extLst>
      <p:ext uri="{BB962C8B-B14F-4D97-AF65-F5344CB8AC3E}">
        <p14:creationId xmlns:p14="http://schemas.microsoft.com/office/powerpoint/2010/main" val="315995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321918"/>
            <a:ext cx="8824911" cy="4721292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/>
              <a:t>David: The Chief Musician</a:t>
            </a:r>
          </a:p>
          <a:p>
            <a:r>
              <a:rPr lang="en-US" dirty="0"/>
              <a:t>David was a diligent servant of the Lord</a:t>
            </a:r>
            <a:br>
              <a:rPr lang="en-US" dirty="0"/>
            </a:br>
            <a:r>
              <a:rPr lang="en-US" dirty="0"/>
              <a:t>(1 Samuel 23:10; 2 Samuel 7:5; Psalms 89:3, 20).</a:t>
            </a:r>
          </a:p>
          <a:p>
            <a:r>
              <a:rPr lang="en-US" dirty="0"/>
              <a:t>He confessed and turned away from his iniquity </a:t>
            </a:r>
            <a:br>
              <a:rPr lang="en-US" dirty="0"/>
            </a:br>
            <a:r>
              <a:rPr lang="en-US" dirty="0"/>
              <a:t>(2 Samuel 24:10; 12:13) and tried faithfully to do what was upright in the eyes of the Lord</a:t>
            </a:r>
            <a:br>
              <a:rPr lang="en-US" dirty="0"/>
            </a:br>
            <a:r>
              <a:rPr lang="en-US" dirty="0"/>
              <a:t>(1 Kings 15:5; 2 Kings 22:2); therefore </a:t>
            </a:r>
            <a:r>
              <a:rPr lang="en-US" i="1" dirty="0"/>
              <a:t>“</a:t>
            </a:r>
            <a:r>
              <a:rPr lang="en-US" b="1" i="1" dirty="0"/>
              <a:t>the Lord preserved David wheresoever he went</a:t>
            </a:r>
            <a:r>
              <a:rPr lang="en-US" i="1" dirty="0"/>
              <a:t>”</a:t>
            </a:r>
            <a:br>
              <a:rPr lang="en-US" i="1" dirty="0"/>
            </a:br>
            <a:r>
              <a:rPr lang="en-US" dirty="0"/>
              <a:t>(2 Samuel 8:14)</a:t>
            </a:r>
          </a:p>
        </p:txBody>
      </p:sp>
    </p:spTree>
    <p:extLst>
      <p:ext uri="{BB962C8B-B14F-4D97-AF65-F5344CB8AC3E}">
        <p14:creationId xmlns:p14="http://schemas.microsoft.com/office/powerpoint/2010/main" val="327324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369053"/>
            <a:ext cx="8920163" cy="5324535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b="1" dirty="0"/>
              <a:t>Wickedness of Men and the </a:t>
            </a:r>
            <a:br>
              <a:rPr lang="en-US" b="1" dirty="0"/>
            </a:br>
            <a:r>
              <a:rPr lang="en-US" b="1" dirty="0"/>
              <a:t>Loving Kindness of God.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Introduction:</a:t>
            </a:r>
          </a:p>
          <a:p>
            <a:pPr>
              <a:spcBef>
                <a:spcPts val="0"/>
              </a:spcBef>
            </a:pPr>
            <a:r>
              <a:rPr lang="en-US" dirty="0"/>
              <a:t>This psalm of David observes a very basic contrast in men’s attitudes toward God.</a:t>
            </a:r>
          </a:p>
          <a:p>
            <a:pPr lvl="1">
              <a:spcBef>
                <a:spcPts val="0"/>
              </a:spcBef>
            </a:pPr>
            <a:r>
              <a:rPr lang="en-US" dirty="0"/>
              <a:t>One man has no respect for God and his deeds are wicked.</a:t>
            </a:r>
          </a:p>
          <a:p>
            <a:pPr lvl="1">
              <a:spcBef>
                <a:spcPts val="0"/>
              </a:spcBef>
            </a:pPr>
            <a:r>
              <a:rPr lang="en-US" dirty="0"/>
              <a:t>Another fears God, praises Him, and lives righteously.</a:t>
            </a:r>
          </a:p>
          <a:p>
            <a:pPr>
              <a:spcBef>
                <a:spcPts val="0"/>
              </a:spcBef>
            </a:pPr>
            <a:r>
              <a:rPr lang="en-US" dirty="0"/>
              <a:t>The psalm is then brought to a close with the righteous man’s prayer for continued protection and blessing.</a:t>
            </a:r>
          </a:p>
        </p:txBody>
      </p:sp>
    </p:spTree>
    <p:extLst>
      <p:ext uri="{BB962C8B-B14F-4D97-AF65-F5344CB8AC3E}">
        <p14:creationId xmlns:p14="http://schemas.microsoft.com/office/powerpoint/2010/main" val="219691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492879"/>
            <a:ext cx="8848725" cy="5051063"/>
          </a:xfrm>
        </p:spPr>
        <p:txBody>
          <a:bodyPr>
            <a:spAutoFit/>
          </a:bodyPr>
          <a:lstStyle/>
          <a:p>
            <a:r>
              <a:rPr lang="en-US" b="1" u="sng" dirty="0"/>
              <a:t>Attitude of the wicked</a:t>
            </a:r>
            <a:r>
              <a:rPr lang="en-US" b="1" dirty="0"/>
              <a:t>. 1-4</a:t>
            </a:r>
          </a:p>
          <a:p>
            <a:pPr lvl="1"/>
            <a:r>
              <a:rPr lang="en-US" dirty="0"/>
              <a:t>He has no fear of the Lord. </a:t>
            </a:r>
            <a:r>
              <a:rPr lang="en-US" sz="3200" dirty="0"/>
              <a:t>(Romans 3:9-18)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Psalms 34:11,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Come, ye children, hearken unto me: I will teach you the fear of Jehovah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Psalms 111:10,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the beginning of wisdom; a good understanding have all they that do (his commandments): His praise endureth for ever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1:7,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the beginning of knowledge; (But) the foolish despise wisdom and instruction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1:29,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that they hated knowledge, And did not choose the fear of Jehovah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2:5,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shalt thou understand the fear of Jehovah, And find the knowledge of God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2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520566"/>
            <a:ext cx="8848725" cy="504753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u="sng" dirty="0"/>
              <a:t>Attitude of the wicked</a:t>
            </a:r>
            <a:r>
              <a:rPr lang="en-US" b="1" dirty="0"/>
              <a:t>. 1-4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He has no fear of the Lord. </a:t>
            </a:r>
            <a:r>
              <a:rPr lang="en-US" sz="3200" dirty="0"/>
              <a:t>(Romans 3:9-18)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8:13,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to hate evil: Pride, and arrogancy, and the evil way, And the perverse mouth, do I hate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9:10,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the beginning of wisdom; And the knowledge of the Holy One is understanding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10:27,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prolongeth days; But the years of the wicked shall be shortened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14:26,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fear of Jehovah is strong confidence; And his children shall have a place of refuge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14:27,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a fountain of life, That one may depart from the snares of death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spcBef>
                <a:spcPts val="0"/>
              </a:spcBef>
              <a:spcAft>
                <a:spcPts val="0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15:16,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Better is little, with the fear of Jehovah, Than great treasure and trouble therewith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379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464598"/>
            <a:ext cx="8848725" cy="4928337"/>
          </a:xfrm>
        </p:spPr>
        <p:txBody>
          <a:bodyPr>
            <a:spAutoFit/>
          </a:bodyPr>
          <a:lstStyle/>
          <a:p>
            <a:r>
              <a:rPr lang="en-US" b="1" u="sng" dirty="0"/>
              <a:t>Attitude of the wicked</a:t>
            </a:r>
            <a:r>
              <a:rPr lang="en-US" b="1" dirty="0"/>
              <a:t>. 1-4</a:t>
            </a:r>
          </a:p>
          <a:p>
            <a:pPr lvl="1"/>
            <a:r>
              <a:rPr lang="en-US" dirty="0"/>
              <a:t>He has no fear of the Lord. </a:t>
            </a:r>
            <a:r>
              <a:rPr lang="en-US" sz="3200" dirty="0"/>
              <a:t>(Romans 3:9-18)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15:33,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is the instruction of wisdom; And before honor (goeth) humility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Proverbs 16:6,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mercy and truth iniquity is atoned for; And by the fear of Jehovah men depart from evil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19:23,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Jehovah (tendeth) to life; And he (that hath it) shall abide satisfied; He shall not be visited with evil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22:4,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reward of humility (and) the fear of Jehovah (Is) riches, and honor, and life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marR="85725" indent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  <a:buNone/>
              <a:tabLst>
                <a:tab pos="180340" algn="l"/>
                <a:tab pos="447040" algn="l"/>
                <a:tab pos="904875" algn="l"/>
                <a:tab pos="1361440" algn="l"/>
                <a:tab pos="1818640" algn="l"/>
                <a:tab pos="2276475" algn="l"/>
                <a:tab pos="2733675" algn="l"/>
                <a:tab pos="3190875" algn="l"/>
                <a:tab pos="3648075" algn="l"/>
                <a:tab pos="4104640" algn="l"/>
                <a:tab pos="4561840" algn="l"/>
                <a:tab pos="5019040" algn="l"/>
                <a:tab pos="5476240" algn="l"/>
                <a:tab pos="5933440" algn="l"/>
                <a:tab pos="6390640" algn="l"/>
                <a:tab pos="6847840" algn="l"/>
              </a:tabLs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Proverbs 23:17,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not thy heart envy sinners; But (be thou) in the fear of Jehovah all the day long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715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18" y="1495956"/>
            <a:ext cx="8996364" cy="489364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2600" b="1" u="sng" dirty="0"/>
              <a:t>Attitude of the wicked</a:t>
            </a:r>
            <a:r>
              <a:rPr lang="en-US" sz="2600" b="1" dirty="0"/>
              <a:t>. 1-4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He has no fear of the Lord. (Romans 3:9-18)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He flatters himself by thinking his deeds will not be found out. (Psalms 10:11; 49:18; 94:7ff; cf. Jeremiah 2:35; Proverbs 7)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The wicked think that God will not see their sins</a:t>
            </a:r>
            <a:br>
              <a:rPr lang="en-US" sz="2600" dirty="0"/>
            </a:br>
            <a:r>
              <a:rPr lang="en-US" sz="2600" dirty="0"/>
              <a:t>(Psalms 94:7-11; 10:11, 13; Isaiah 29:15; Ezekiel 8:12), and they do not even see the real sinfulness of what they are doing </a:t>
            </a:r>
            <a:r>
              <a:rPr lang="en-US" sz="2600" b="1" dirty="0"/>
              <a:t>(</a:t>
            </a:r>
            <a:r>
              <a:rPr lang="en-US" sz="2600" i="1" dirty="0"/>
              <a:t>“</a:t>
            </a:r>
            <a:r>
              <a:rPr lang="en-US" sz="2600" b="1" i="1" dirty="0"/>
              <a:t>thou … knowest not that thou art wretched</a:t>
            </a:r>
            <a:r>
              <a:rPr lang="en-US" sz="2600" i="1" dirty="0"/>
              <a:t>,”</a:t>
            </a:r>
            <a:br>
              <a:rPr lang="en-US" sz="2600" i="1" dirty="0"/>
            </a:br>
            <a:r>
              <a:rPr lang="en-US" sz="2600" b="1" dirty="0"/>
              <a:t>Revelation 3:17; Proverbs 30:12, 20; John 16:2).</a:t>
            </a:r>
          </a:p>
          <a:p>
            <a:pPr lvl="2">
              <a:spcBef>
                <a:spcPts val="0"/>
              </a:spcBef>
            </a:pPr>
            <a:r>
              <a:rPr lang="en-US" sz="2600" dirty="0"/>
              <a:t>Sooner or later, every iniquity will become evident and will be seen for what it is (1 Corinthians 4:4-5;</a:t>
            </a:r>
            <a:br>
              <a:rPr lang="en-US" sz="2600" dirty="0"/>
            </a:br>
            <a:r>
              <a:rPr lang="en-US" sz="2600" dirty="0"/>
              <a:t>Ecclesiastes 12:14; Numbers 32:23). NOTE: Proverbs 16:2</a:t>
            </a:r>
          </a:p>
        </p:txBody>
      </p:sp>
    </p:spTree>
    <p:extLst>
      <p:ext uri="{BB962C8B-B14F-4D97-AF65-F5344CB8AC3E}">
        <p14:creationId xmlns:p14="http://schemas.microsoft.com/office/powerpoint/2010/main" val="2262306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4" y="1552583"/>
            <a:ext cx="8996364" cy="4204228"/>
          </a:xfrm>
        </p:spPr>
        <p:txBody>
          <a:bodyPr>
            <a:spAutoFit/>
          </a:bodyPr>
          <a:lstStyle/>
          <a:p>
            <a:r>
              <a:rPr lang="en-US" b="1" u="sng" dirty="0"/>
              <a:t>Attitude of the wicked</a:t>
            </a:r>
            <a:r>
              <a:rPr lang="en-US" b="1" dirty="0"/>
              <a:t>. 1-4</a:t>
            </a:r>
          </a:p>
          <a:p>
            <a:pPr lvl="1"/>
            <a:r>
              <a:rPr lang="en-US" dirty="0"/>
              <a:t>His words are deceitful. (Psalms 10:7; 12:2)</a:t>
            </a:r>
          </a:p>
          <a:p>
            <a:pPr lvl="2"/>
            <a:r>
              <a:rPr lang="en-US" dirty="0"/>
              <a:t>The wicked person’s words reflect the state of his heart</a:t>
            </a:r>
            <a:br>
              <a:rPr lang="en-US" dirty="0"/>
            </a:br>
            <a:r>
              <a:rPr lang="en-US" dirty="0"/>
              <a:t>(Luke 6:45): they are iniquity and deceit (cf. 10:7; 5:9), and therefore cannot be trusted (cf. adulterous woman of Proverbs 6:24-26).</a:t>
            </a:r>
          </a:p>
          <a:p>
            <a:pPr lvl="1"/>
            <a:r>
              <a:rPr lang="en-US" dirty="0"/>
              <a:t>He is not wise. (Psalms 14:1)</a:t>
            </a:r>
          </a:p>
          <a:p>
            <a:pPr lvl="1"/>
            <a:r>
              <a:rPr lang="en-US" dirty="0"/>
              <a:t>He does not try to do good. (Psalms 94:8; Jeremiah 4:22)</a:t>
            </a:r>
          </a:p>
          <a:p>
            <a:pPr lvl="1"/>
            <a:r>
              <a:rPr lang="en-US" dirty="0"/>
              <a:t>He devises evil schemes. (Proverbs 4:10-16)</a:t>
            </a:r>
          </a:p>
        </p:txBody>
      </p:sp>
    </p:spTree>
    <p:extLst>
      <p:ext uri="{BB962C8B-B14F-4D97-AF65-F5344CB8AC3E}">
        <p14:creationId xmlns:p14="http://schemas.microsoft.com/office/powerpoint/2010/main" val="404539995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881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Garamond</vt:lpstr>
      <vt:lpstr>Tahoma</vt:lpstr>
      <vt:lpstr>Times New Roman</vt:lpstr>
      <vt:lpstr>Trebuchet MS</vt:lpstr>
      <vt:lpstr>Wingdings</vt:lpstr>
      <vt:lpstr>Theme1</vt:lpstr>
      <vt:lpstr>Studying the Psalms “Psalms of Praise”  Psalms 36</vt:lpstr>
      <vt:lpstr>Psalms 36</vt:lpstr>
      <vt:lpstr>Psalms 36</vt:lpstr>
      <vt:lpstr>Psalms 36</vt:lpstr>
      <vt:lpstr>Psalms 36</vt:lpstr>
      <vt:lpstr>Psalms 36</vt:lpstr>
      <vt:lpstr>Psalms 36</vt:lpstr>
      <vt:lpstr>Psalms 36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(2-27-22)</dc:title>
  <dc:creator>Micky Galloway</dc:creator>
  <cp:lastModifiedBy>Richard Lidh</cp:lastModifiedBy>
  <cp:revision>16</cp:revision>
  <cp:lastPrinted>2022-03-05T15:50:21Z</cp:lastPrinted>
  <dcterms:created xsi:type="dcterms:W3CDTF">2022-02-27T14:18:17Z</dcterms:created>
  <dcterms:modified xsi:type="dcterms:W3CDTF">2022-03-05T15:50:43Z</dcterms:modified>
</cp:coreProperties>
</file>